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>
        <p:scale>
          <a:sx n="89" d="100"/>
          <a:sy n="89" d="100"/>
        </p:scale>
        <p:origin x="-1258" y="-1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333782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b2d600cf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b2d600cf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b2d600cf36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b2d600cf36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b2d600cf36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b2d600cf36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b2d600cf3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b2d600cf3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b2d600cf3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b2d600cf3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b2d600cf3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b2d600cf3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b2d600cf3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b2d600cf3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b2d600cf3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b2d600cf36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b2d600cf3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b2d600cf3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b2d600cf3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b2d600cf3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2d600cf3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2d600cf3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wav"/><Relationship Id="rId7" Type="http://schemas.openxmlformats.org/officeDocument/2006/relationships/image" Target="../media/image1.jp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2.pn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2.pn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6.wav"/><Relationship Id="rId7" Type="http://schemas.openxmlformats.org/officeDocument/2006/relationships/image" Target="../media/image5.jp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6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2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2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2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2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image" Target="../media/image2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 descr="Beautify this slide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500"/>
            <a:ext cx="914417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re_demo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31260" y="5876450"/>
            <a:ext cx="487363" cy="48736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03"/>
    </mc:Choice>
    <mc:Fallback>
      <p:transition spd="slow" advTm="57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3" descr="Beautify this slid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146577"/>
            <a:ext cx="9144171" cy="7004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79"/>
    </mc:Choice>
    <mc:Fallback>
      <p:transition spd="slow" advTm="34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 descr="Beautify this slid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100001"/>
            <a:ext cx="9144171" cy="7026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558"/>
    </mc:Choice>
    <mc:Fallback>
      <p:transition spd="slow" advTm="63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 descr="Beautify this slid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3"/>
            <a:ext cx="914417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19"/>
    </mc:Choice>
    <mc:Fallback>
      <p:transition spd="slow" advTm="26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 descr="Beautify this slid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4"/>
            <a:ext cx="914417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71"/>
    </mc:Choice>
    <mc:Fallback>
      <p:transition spd="slow" advTm="31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7" descr="no i ema beautify this sldie by including all the words fo the slides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0"/>
            <a:ext cx="914417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ost_demo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8231" y="5876450"/>
            <a:ext cx="487363" cy="48736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377"/>
    </mc:Choice>
    <mc:Fallback>
      <p:transition spd="slow" advTm="62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8" descr="Beautify this slid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171" cy="6897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518"/>
    </mc:Choice>
    <mc:Fallback>
      <p:transition spd="slow" advTm="72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 descr="Beautify this slid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4"/>
            <a:ext cx="914417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72"/>
    </mc:Choice>
    <mc:Fallback>
      <p:transition spd="slow" advTm="59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0" descr="Beautify this slid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171" cy="6907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496"/>
    </mc:Choice>
    <mc:Fallback>
      <p:transition spd="slow" advTm="68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 descr="Beautify this slid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267725"/>
            <a:ext cx="9144171" cy="71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47"/>
    </mc:Choice>
    <mc:Fallback>
      <p:transition spd="slow" advTm="49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 descr="Beautify this slid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239752"/>
            <a:ext cx="9144171" cy="7098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243"/>
    </mc:Choice>
    <mc:Fallback>
      <p:transition spd="slow" advTm="53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0</Words>
  <Application>Microsoft Office PowerPoint</Application>
  <PresentationFormat>On-screen Show (4:3)</PresentationFormat>
  <Paragraphs>0</Paragraphs>
  <Slides>11</Slides>
  <Notes>11</Notes>
  <HiddenSlides>0</HiddenSlides>
  <MMClips>13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Shivam Sharma</dc:creator>
  <cp:lastModifiedBy>Shivam Sharma</cp:lastModifiedBy>
  <cp:revision>8</cp:revision>
  <dcterms:modified xsi:type="dcterms:W3CDTF">2025-12-21T13:38:12Z</dcterms:modified>
</cp:coreProperties>
</file>